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28a3b5f5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618e613b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1d37f9a9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77603857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46c692c8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5ab0c535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23538ad8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445036a3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6122b9d7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264c936b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57f8b1d1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497e48ce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69b11246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524116e4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1be00233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8ae47a3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3bb2aec6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302da478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34e15c05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1a236f55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7133e37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781e46fb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12400001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6348319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64da0792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58484059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417cc658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4193dc66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6205d4f9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3ec8b1eb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5f2e6eb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4cb5b36f2ef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nbr</cp:lastModifiedBy>
  <cp:revision>5</cp:revision>
  <dcterms:created xsi:type="dcterms:W3CDTF">2021-02-25T16:50:42Z</dcterms:created>
  <dcterms:modified xsi:type="dcterms:W3CDTF">2022-06-30T09:07:56Z</dcterms:modified>
</cp:coreProperties>
</file>